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1" r:id="rId2"/>
    <p:sldId id="262" r:id="rId3"/>
    <p:sldId id="258" r:id="rId4"/>
  </p:sldIdLst>
  <p:sldSz cx="9144000" cy="6858000" type="screen4x3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264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2075" y="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CEAF72-4629-4A50-83F8-F1C96D599266}" type="datetimeFigureOut">
              <a:rPr lang="ru-RU" smtClean="0"/>
              <a:t>06.12.2017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10087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975" y="4822825"/>
            <a:ext cx="5510213" cy="39449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2075" y="9518650"/>
            <a:ext cx="2984500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6CF1D8-193A-4149-A17F-90E7433304C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2291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6CF1D8-193A-4149-A17F-90E7433304CB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14587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8737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4927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9798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790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51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78272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139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7115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58928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732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071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621B1-5080-4B7B-AEC5-0B72796E865E}" type="datetimeFigureOut">
              <a:rPr lang="ru-RU" smtClean="0"/>
              <a:pPr/>
              <a:t>06.12.2017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29EF5-D0AB-4871-A918-3954E749F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800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slideLayout" Target="../slideLayouts/slideLayout1.xml"/><Relationship Id="rId18" Type="http://schemas.openxmlformats.org/officeDocument/2006/relationships/image" Target="../media/image5.png"/><Relationship Id="rId26" Type="http://schemas.openxmlformats.org/officeDocument/2006/relationships/image" Target="../media/image13.png"/><Relationship Id="rId3" Type="http://schemas.microsoft.com/office/2007/relationships/media" Target="../media/media2.mp3"/><Relationship Id="rId21" Type="http://schemas.openxmlformats.org/officeDocument/2006/relationships/image" Target="../media/image8.png"/><Relationship Id="rId7" Type="http://schemas.microsoft.com/office/2007/relationships/media" Target="../media/media4.mp3"/><Relationship Id="rId12" Type="http://schemas.openxmlformats.org/officeDocument/2006/relationships/audio" Target="../media/media6.mp3"/><Relationship Id="rId17" Type="http://schemas.openxmlformats.org/officeDocument/2006/relationships/image" Target="../media/image4.png"/><Relationship Id="rId25" Type="http://schemas.openxmlformats.org/officeDocument/2006/relationships/image" Target="../media/image12.png"/><Relationship Id="rId2" Type="http://schemas.openxmlformats.org/officeDocument/2006/relationships/audio" Target="../media/media1.mp3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29" Type="http://schemas.openxmlformats.org/officeDocument/2006/relationships/image" Target="../media/image16.png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microsoft.com/office/2007/relationships/media" Target="../media/media6.mp3"/><Relationship Id="rId24" Type="http://schemas.openxmlformats.org/officeDocument/2006/relationships/image" Target="../media/image11.png"/><Relationship Id="rId32" Type="http://schemas.openxmlformats.org/officeDocument/2006/relationships/image" Target="../media/image19.png"/><Relationship Id="rId5" Type="http://schemas.microsoft.com/office/2007/relationships/media" Target="../media/media3.mp3"/><Relationship Id="rId15" Type="http://schemas.openxmlformats.org/officeDocument/2006/relationships/image" Target="../media/image2.png"/><Relationship Id="rId23" Type="http://schemas.openxmlformats.org/officeDocument/2006/relationships/image" Target="../media/image10.png"/><Relationship Id="rId28" Type="http://schemas.openxmlformats.org/officeDocument/2006/relationships/image" Target="../media/image15.png"/><Relationship Id="rId10" Type="http://schemas.openxmlformats.org/officeDocument/2006/relationships/audio" Target="../media/media5.mp3"/><Relationship Id="rId19" Type="http://schemas.openxmlformats.org/officeDocument/2006/relationships/image" Target="../media/image6.png"/><Relationship Id="rId31" Type="http://schemas.openxmlformats.org/officeDocument/2006/relationships/image" Target="../media/image18.png"/><Relationship Id="rId4" Type="http://schemas.openxmlformats.org/officeDocument/2006/relationships/audio" Target="../media/media2.mp3"/><Relationship Id="rId9" Type="http://schemas.microsoft.com/office/2007/relationships/media" Target="../media/media5.mp3"/><Relationship Id="rId14" Type="http://schemas.openxmlformats.org/officeDocument/2006/relationships/notesSlide" Target="../notesSlides/notesSlide1.xml"/><Relationship Id="rId22" Type="http://schemas.openxmlformats.org/officeDocument/2006/relationships/image" Target="../media/image9.png"/><Relationship Id="rId27" Type="http://schemas.openxmlformats.org/officeDocument/2006/relationships/image" Target="../media/image14.png"/><Relationship Id="rId30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75" r="20325"/>
          <a:stretch/>
        </p:blipFill>
        <p:spPr>
          <a:xfrm>
            <a:off x="-250660" y="0"/>
            <a:ext cx="939465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214546" y="2071678"/>
            <a:ext cx="6175088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Интерактивная игра </a:t>
            </a:r>
          </a:p>
          <a:p>
            <a:pPr algn="ctr"/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«Угости Булата»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5271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42976" y="500042"/>
            <a:ext cx="6786578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Интерактивная развивающая</a:t>
            </a:r>
            <a:r>
              <a:rPr kumimoji="0" lang="ru-RU" sz="24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игра  «Угости Булата»</a:t>
            </a:r>
            <a:endParaRPr kumimoji="0" lang="ru-RU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Познакомить детей с традициями гостеприимства башкирской семьи.  Расширить знания об особенностях национальной кухни. Учить выделять блюда на виды (мучные, молочные, мясные)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обобщать картинки одним словом (национальные блюда).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Развивать зрительное внимание, речь память логику. Воспитывать  интерес детей к традициям башкирского народа.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Описание игры.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indent="53975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Первый вариант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Дети рассматривают картинки и называют блюда, рассказывают из чего сделаны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(мучные, молочные, мясные)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обобщают предметные картинки одним словом (национальные блюда).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Второй вариант.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Дети собирают на стол только башкирские национальные блюда, если правильно выбирают, то блюдо перемещается на стол, если нет –  блюдо переворачивается и остается на месте.</a:t>
            </a:r>
          </a:p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Игра предлагается детям с </a:t>
            </a: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4 лет.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вак белеш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289500" y="2857713"/>
            <a:ext cx="406400" cy="406400"/>
          </a:xfrm>
          <a:prstGeom prst="rect">
            <a:avLst/>
          </a:prstGeom>
        </p:spPr>
      </p:pic>
      <p:pic>
        <p:nvPicPr>
          <p:cNvPr id="21" name="баурса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158528" y="4089613"/>
            <a:ext cx="406400" cy="406400"/>
          </a:xfrm>
          <a:prstGeom prst="rect">
            <a:avLst/>
          </a:prstGeom>
        </p:spPr>
      </p:pic>
      <p:pic>
        <p:nvPicPr>
          <p:cNvPr id="13" name="кумыс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3263169" y="5681679"/>
            <a:ext cx="406400" cy="406400"/>
          </a:xfrm>
          <a:prstGeom prst="rect">
            <a:avLst/>
          </a:prstGeom>
        </p:spPr>
      </p:pic>
      <p:pic>
        <p:nvPicPr>
          <p:cNvPr id="7" name="куллама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972583" y="5629572"/>
            <a:ext cx="406400" cy="406400"/>
          </a:xfrm>
          <a:prstGeom prst="rect">
            <a:avLst/>
          </a:prstGeom>
        </p:spPr>
      </p:pic>
      <p:pic>
        <p:nvPicPr>
          <p:cNvPr id="6" name="мед">
            <a:hlinkClick r:id="" action="ppaction://media"/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5"/>
          <a:stretch>
            <a:fillRect/>
          </a:stretch>
        </p:blipFill>
        <p:spPr>
          <a:xfrm>
            <a:off x="2709366" y="1902667"/>
            <a:ext cx="406400" cy="406400"/>
          </a:xfrm>
          <a:prstGeom prst="rect">
            <a:avLst/>
          </a:prstGeom>
        </p:spPr>
      </p:pic>
      <p:pic>
        <p:nvPicPr>
          <p:cNvPr id="3" name="казы">
            <a:hlinkClick r:id="" action="ppaction://media"/>
          </p:cNvPr>
          <p:cNvPicPr>
            <a:picLocks noChangeAspect="1"/>
          </p:cNvPicPr>
          <p:nvPr>
            <a:audi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164631" y="780321"/>
            <a:ext cx="406400" cy="406400"/>
          </a:xfrm>
          <a:prstGeom prst="rect">
            <a:avLst/>
          </a:prstGeom>
          <a:noFill/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337870"/>
            <a:ext cx="5320321" cy="452013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02" y="1811270"/>
            <a:ext cx="1895880" cy="142443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-42443"/>
            <a:ext cx="3066086" cy="203128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4429124" y="1428736"/>
            <a:ext cx="1698064" cy="955161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2885558" y="205147"/>
            <a:ext cx="2154885" cy="124051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259" y="3010552"/>
            <a:ext cx="2116511" cy="1587383"/>
          </a:xfrm>
          <a:prstGeom prst="rect">
            <a:avLst/>
          </a:prstGeom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032" y="2417816"/>
            <a:ext cx="1983482" cy="1312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4200" y="1329913"/>
            <a:ext cx="1748174" cy="131785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242" y="2205141"/>
            <a:ext cx="1368152" cy="10313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919" y="3579522"/>
            <a:ext cx="1566216" cy="153103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757" y="3179849"/>
            <a:ext cx="1192049" cy="116527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956" y="4761115"/>
            <a:ext cx="2098326" cy="190108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943" y="3101713"/>
            <a:ext cx="1388134" cy="1257649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79"/>
          <a:stretch/>
        </p:blipFill>
        <p:spPr>
          <a:xfrm>
            <a:off x="2410770" y="5059379"/>
            <a:ext cx="2111198" cy="205740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279"/>
          <a:stretch/>
        </p:blipFill>
        <p:spPr>
          <a:xfrm>
            <a:off x="4666055" y="3630703"/>
            <a:ext cx="1466034" cy="1428676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298" y="2571744"/>
            <a:ext cx="1781944" cy="101273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089" y="4256470"/>
            <a:ext cx="1781944" cy="1012738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826" y="0"/>
            <a:ext cx="2373443" cy="237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07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76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365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9"/>
                                            </p:cond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4963" fill="hold"/>
                                        <p:tgtEl>
                                          <p:spTgt spid="24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4"/>
                                            </p:cond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3213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9"/>
                                            </p:cond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454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9"/>
                                            </p:cond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3787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9"/>
                                            </p:cond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 vol="80000">
                <p:cTn id="8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>
                <p:cTn id="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80000">
                <p:cTn id="8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8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  <p:audio>
              <p:cMediaNode vol="80000">
                <p:cTn id="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519</TotalTime>
  <Words>140</Words>
  <Application>Microsoft Office PowerPoint</Application>
  <PresentationFormat>Экран (4:3)</PresentationFormat>
  <Paragraphs>9</Paragraphs>
  <Slides>3</Slides>
  <Notes>1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108</cp:lastModifiedBy>
  <cp:revision>35</cp:revision>
  <dcterms:created xsi:type="dcterms:W3CDTF">2016-05-02T15:44:49Z</dcterms:created>
  <dcterms:modified xsi:type="dcterms:W3CDTF">2017-12-06T04:24:04Z</dcterms:modified>
</cp:coreProperties>
</file>